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3095625"/>
            <a:ext cx="112299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44" y="1312721"/>
            <a:ext cx="118586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45484" y="2732993"/>
            <a:ext cx="1401336" cy="375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33" y="1716127"/>
            <a:ext cx="2371725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1056" y="1732465"/>
            <a:ext cx="2381250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6516" y="1769239"/>
            <a:ext cx="224790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420" y="2253326"/>
            <a:ext cx="2381250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1758" y="2247900"/>
            <a:ext cx="2324100" cy="533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1090" y="2238375"/>
            <a:ext cx="2305050" cy="5524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880948" y="3230880"/>
            <a:ext cx="1401336" cy="375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99476" y="5180053"/>
            <a:ext cx="10602024" cy="359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820" y="5693465"/>
            <a:ext cx="10602024" cy="359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4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27" y="1332400"/>
            <a:ext cx="118395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2400" y="3996772"/>
            <a:ext cx="1270019" cy="377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4316" y="4004392"/>
            <a:ext cx="1270019" cy="377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2696" y="3996772"/>
            <a:ext cx="1270019" cy="377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6093296"/>
            <a:ext cx="1270019" cy="377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3428" y="6082248"/>
            <a:ext cx="1270019" cy="377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67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28850"/>
            <a:ext cx="114585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5232" y="3164263"/>
            <a:ext cx="1370816" cy="35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7288" y="3170358"/>
            <a:ext cx="1370816" cy="35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645024"/>
            <a:ext cx="1370816" cy="35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992" y="4142984"/>
            <a:ext cx="1370816" cy="35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4145640"/>
            <a:ext cx="1370816" cy="35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6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823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52109" y="182218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395876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804" y="1459156"/>
            <a:ext cx="94107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4137" y="143571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8336" y="398780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93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81125"/>
            <a:ext cx="11039475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13123" y="137621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6097" y="2883026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8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51829"/>
            <a:ext cx="1149667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28" y="4550752"/>
            <a:ext cx="9086850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67123" y="196549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7568" y="348996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7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9043" y="130509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9736" y="3862824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47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8803" y="133557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76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71662"/>
            <a:ext cx="114966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0083" y="188421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5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538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0163" y="126445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0304" y="5246344"/>
            <a:ext cx="788720" cy="331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8984" y="5721064"/>
            <a:ext cx="788720" cy="331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8424" y="5749620"/>
            <a:ext cx="788720" cy="331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38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2024-11-25T07:16:18Z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